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uture" panose="020B0604020202020204" charset="0"/>
      <p:bold r:id="rId15"/>
      <p:boldItalic r:id="rId16"/>
    </p:embeddedFont>
    <p:embeddedFont>
      <p:font typeface="Montserrat" panose="020F05020202040302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D4E6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C9194-51BC-4F3E-8FF7-31B44D9226E6}" v="97" dt="2023-06-09T18:50:0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9.svg"/><Relationship Id="rId21" Type="http://schemas.openxmlformats.org/officeDocument/2006/relationships/image" Target="../media/image20.pn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g"/><Relationship Id="rId24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5.jp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.jp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jpg"/><Relationship Id="rId18" Type="http://schemas.openxmlformats.org/officeDocument/2006/relationships/image" Target="../media/image19.svg"/><Relationship Id="rId3" Type="http://schemas.openxmlformats.org/officeDocument/2006/relationships/image" Target="../media/image27.svg"/><Relationship Id="rId21" Type="http://schemas.openxmlformats.org/officeDocument/2006/relationships/image" Target="../media/image22.png"/><Relationship Id="rId7" Type="http://schemas.openxmlformats.org/officeDocument/2006/relationships/image" Target="../media/image15.svg"/><Relationship Id="rId12" Type="http://schemas.openxmlformats.org/officeDocument/2006/relationships/image" Target="../media/image5.jpg"/><Relationship Id="rId17" Type="http://schemas.openxmlformats.org/officeDocument/2006/relationships/image" Target="../media/image18.png"/><Relationship Id="rId2" Type="http://schemas.openxmlformats.org/officeDocument/2006/relationships/image" Target="../media/image26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.jpg"/><Relationship Id="rId24" Type="http://schemas.openxmlformats.org/officeDocument/2006/relationships/image" Target="../media/image25.svg"/><Relationship Id="rId5" Type="http://schemas.openxmlformats.org/officeDocument/2006/relationships/image" Target="../media/image29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3.jpg"/><Relationship Id="rId19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.jpg"/><Relationship Id="rId14" Type="http://schemas.openxmlformats.org/officeDocument/2006/relationships/image" Target="../media/image7.jpg"/><Relationship Id="rId22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3.jpg"/><Relationship Id="rId3" Type="http://schemas.openxmlformats.org/officeDocument/2006/relationships/image" Target="../media/image31.svg"/><Relationship Id="rId21" Type="http://schemas.openxmlformats.org/officeDocument/2006/relationships/image" Target="../media/image6.jp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.jpg"/><Relationship Id="rId2" Type="http://schemas.openxmlformats.org/officeDocument/2006/relationships/image" Target="../media/image30.png"/><Relationship Id="rId16" Type="http://schemas.openxmlformats.org/officeDocument/2006/relationships/image" Target="../media/image1.jpg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29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23" Type="http://schemas.openxmlformats.org/officeDocument/2006/relationships/image" Target="../media/image28.png"/><Relationship Id="rId10" Type="http://schemas.openxmlformats.org/officeDocument/2006/relationships/image" Target="../media/image38.png"/><Relationship Id="rId19" Type="http://schemas.openxmlformats.org/officeDocument/2006/relationships/image" Target="../media/image4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26.png"/><Relationship Id="rId2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31.svg"/><Relationship Id="rId21" Type="http://schemas.openxmlformats.org/officeDocument/2006/relationships/image" Target="../media/image44.png"/><Relationship Id="rId7" Type="http://schemas.openxmlformats.org/officeDocument/2006/relationships/image" Target="../media/image33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30.png"/><Relationship Id="rId16" Type="http://schemas.openxmlformats.org/officeDocument/2006/relationships/image" Target="../media/image5.jp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41.svg"/><Relationship Id="rId5" Type="http://schemas.openxmlformats.org/officeDocument/2006/relationships/image" Target="../media/image43.svg"/><Relationship Id="rId15" Type="http://schemas.openxmlformats.org/officeDocument/2006/relationships/image" Target="../media/image4.jpg"/><Relationship Id="rId23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3.jpg"/><Relationship Id="rId22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4">
        <p159:morph option="byObject"/>
      </p:transition>
    </mc:Choice>
    <mc:Fallback>
      <p:transition spd="med" advTm="200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3842255">
            <a:off x="1408798" y="3989718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327811" y="1006945"/>
            <a:ext cx="59009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Couture" panose="020B0804020202020204" pitchFamily="34" charset="0"/>
              </a:rPr>
              <a:t>June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253370-E256-F8BD-C476-F6041B600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6422" y="6907095"/>
            <a:ext cx="5212480" cy="3785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6ABBEE-0AEA-E894-CE7E-74ADEBADAE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3986" y="8823605"/>
            <a:ext cx="5212480" cy="3785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0E640C-6C70-E42F-31D7-7F84DC94A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60468" y="9696513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F19834-E28D-D2A9-70A1-5C6E80781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3700" y="12339099"/>
            <a:ext cx="3724275" cy="1543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B994D0-AFB2-530F-5B5E-0A54130B2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7350" y="13679490"/>
            <a:ext cx="1190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855">
        <p159:morph option="byObject"/>
      </p:transition>
    </mc:Choice>
    <mc:Fallback>
      <p:transition spd="med" advTm="85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BACD873D-E2CE-4220-59D9-9DEAE18C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31CBB-6DD9-B670-B5A5-ED06A6E0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7F72B5-0D99-591D-5D05-D05E8B78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16A7DE-6D55-395B-1A68-6595D02FC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346" y="4849875"/>
            <a:ext cx="3724275" cy="1543050"/>
          </a:xfrm>
          <a:prstGeom prst="rect">
            <a:avLst/>
          </a:prstGeom>
        </p:spPr>
      </p:pic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627343">
            <a:off x="1845220" y="353172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Electrical cars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Finally Someone has put out the efforts to do something new …presenting us the electric car ex- Tesla that has got us a whole bunch of features with embedded auto pilot .</a:t>
            </a:r>
            <a:br>
              <a:rPr lang="en-US" sz="1400" dirty="0">
                <a:latin typeface="Montserrat" panose="00000500000000000000" pitchFamily="50" charset="0"/>
              </a:rPr>
            </a:br>
            <a:r>
              <a:rPr lang="en-US" sz="1400" dirty="0">
                <a:latin typeface="Montserrat" panose="00000500000000000000" pitchFamily="50" charset="0"/>
              </a:rPr>
              <a:t>I think I m </a:t>
            </a:r>
            <a:r>
              <a:rPr lang="en-US" sz="1400" dirty="0" err="1">
                <a:latin typeface="Montserrat" panose="00000500000000000000" pitchFamily="50" charset="0"/>
              </a:rPr>
              <a:t>gonna</a:t>
            </a:r>
            <a:r>
              <a:rPr lang="en-US" sz="1400" dirty="0">
                <a:latin typeface="Montserrat" panose="00000500000000000000" pitchFamily="50" charset="0"/>
              </a:rPr>
              <a:t> get one (when I have that much money ).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942E67-A69C-9871-8431-35714707FD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5159" y="3996706"/>
            <a:ext cx="1190625" cy="2466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8A3D45-572D-DF2B-03E7-6E84C91E66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343428">
            <a:off x="8228058" y="7166787"/>
            <a:ext cx="1924050" cy="18478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DF7B798-4D04-E556-89CF-27A169DB72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43428">
            <a:off x="4690065" y="8317454"/>
            <a:ext cx="2352092" cy="2382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3323D5-1462-A921-A213-45BC341FC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343428">
            <a:off x="7338649" y="8902097"/>
            <a:ext cx="3004505" cy="242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2D6AAE-2CDC-29FA-6515-016268AF8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343428">
            <a:off x="2602894" y="9452318"/>
            <a:ext cx="1257300" cy="12477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CA322BC-D117-4DFD-0149-70FFBCB62D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343428">
            <a:off x="3905341" y="7976212"/>
            <a:ext cx="647700" cy="6572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0DD992-6D33-12C6-8032-F3484D42D8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269343">
            <a:off x="10378234" y="8178799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5171">
        <p159:morph option="byObject"/>
      </p:transition>
    </mc:Choice>
    <mc:Fallback>
      <p:transition spd="med" advTm="51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97DC6746-C1C5-FE9A-2FAE-045AECAEC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225752-E5DE-23E1-E470-9066BD30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B0523E-CDDB-EE59-EC17-0A563B1D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065C3-5436-F40C-0C82-ED4888AB12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B5C4C9-2040-02EA-E907-D3B9C9D53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EFE735-6BE3-DEFB-577F-0AD3A5C4CF0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F7B9D6-E04C-D46F-B1E5-7801603203A6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254C4A-554B-14B1-049B-B02D64124E5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4C66EA-4E22-6A48-7049-010BB64E8A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AC1F2-BD7C-7F28-A76F-55D7486E31FA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2624F9-5CFE-32D0-B914-96A4D32CFA3D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9C26CC-6CBA-6E1E-E34E-38A3D8CF3736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A8FA19-B7F0-4BE1-BAFA-79178E4D712F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2FCB10-FA94-AD6B-1BDC-6DE5321F4AB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0E777B-07FD-2DB0-3457-B85B3E4FDF1F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DCD83C-1CFC-E4F2-22BB-DB62ADEDD14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833CD32-F84E-8FA0-E5DE-57FC3A882E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44106B7-63D7-2381-910A-B50D8D08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C991229-1824-30A3-3878-F0DC394ED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058" y="3142381"/>
            <a:ext cx="1924050" cy="1847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lunch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This is something I surely </a:t>
            </a:r>
            <a:r>
              <a:rPr lang="en-US" sz="1400" dirty="0" err="1">
                <a:latin typeface="Montserrat" panose="00000500000000000000" pitchFamily="50" charset="0"/>
              </a:rPr>
              <a:t>wanna</a:t>
            </a:r>
            <a:r>
              <a:rPr lang="en-US" sz="1400" dirty="0">
                <a:latin typeface="Montserrat" panose="00000500000000000000" pitchFamily="50" charset="0"/>
              </a:rPr>
              <a:t> change in my daily life to maintain my posture and good health. </a:t>
            </a: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0810599">
            <a:off x="2399763" y="1194137"/>
            <a:ext cx="1397801" cy="248193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5ECA0D-AD3E-64BB-FA08-16B29C616B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0065" y="4293048"/>
            <a:ext cx="2352092" cy="23826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C25E2AE-A752-51D7-8F8A-1AB49C6B68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38649" y="4877691"/>
            <a:ext cx="3004505" cy="242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7DDCF96-8AD7-2902-B402-67F975D14D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02894" y="5427912"/>
            <a:ext cx="1257300" cy="1247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AF17E20-7B64-52E6-FAAB-D1D3E24412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5341" y="3951806"/>
            <a:ext cx="647700" cy="6572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0FD9EA3-E461-1D5E-45BA-A162C2BCC3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525915">
            <a:off x="10378234" y="4154393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874">
        <p159:morph option="byObject"/>
      </p:transition>
    </mc:Choice>
    <mc:Fallback>
      <p:transition spd="med" advTm="287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97">
            <a:extLst>
              <a:ext uri="{FF2B5EF4-FFF2-40B4-BE49-F238E27FC236}">
                <a16:creationId xmlns:a16="http://schemas.microsoft.com/office/drawing/2014/main" id="{3514780C-A247-7260-728A-36A4328D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96" y="12722369"/>
            <a:ext cx="2343150" cy="250507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7691CF40-24BE-A157-02C3-9CFDF616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529" y="11968832"/>
            <a:ext cx="1962150" cy="424815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9160807B-0E38-FE59-8CDE-A9D26496D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077" y="12440644"/>
            <a:ext cx="2609850" cy="24955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6D910F6-9492-F6E4-15A9-BD50569D5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21" y="10474469"/>
            <a:ext cx="2590800" cy="22479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BED042B7-B7D5-3F46-E595-A2C399B91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4779" y="7762985"/>
            <a:ext cx="4620435" cy="392488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4E1E52F-8455-D07D-98FC-5DCBF52F2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662" y="12184689"/>
            <a:ext cx="1285875" cy="581025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31753AF-D229-4112-9666-686982EFA857}"/>
              </a:ext>
            </a:extLst>
          </p:cNvPr>
          <p:cNvSpPr/>
          <p:nvPr/>
        </p:nvSpPr>
        <p:spPr>
          <a:xfrm>
            <a:off x="2234447" y="4572461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74B6EAC-211A-46B5-A851-F47BCF60330A}"/>
              </a:ext>
            </a:extLst>
          </p:cNvPr>
          <p:cNvSpPr/>
          <p:nvPr/>
        </p:nvSpPr>
        <p:spPr>
          <a:xfrm>
            <a:off x="-502918" y="4359385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7EE097-3EF6-AB75-6A10-8851FBF1A655}"/>
              </a:ext>
            </a:extLst>
          </p:cNvPr>
          <p:cNvSpPr/>
          <p:nvPr/>
        </p:nvSpPr>
        <p:spPr>
          <a:xfrm>
            <a:off x="6233448" y="4425664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079FD07-50BF-CB28-4AA2-B5428BAA5D65}"/>
              </a:ext>
            </a:extLst>
          </p:cNvPr>
          <p:cNvSpPr/>
          <p:nvPr/>
        </p:nvSpPr>
        <p:spPr>
          <a:xfrm>
            <a:off x="1942263" y="4955630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9DE05AA-FCB1-CC94-1A5F-BE6AEA4CFAA8}"/>
              </a:ext>
            </a:extLst>
          </p:cNvPr>
          <p:cNvSpPr/>
          <p:nvPr/>
        </p:nvSpPr>
        <p:spPr>
          <a:xfrm>
            <a:off x="1410754" y="5415345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1CCB972-4150-7716-2354-1A033B5B65F7}"/>
              </a:ext>
            </a:extLst>
          </p:cNvPr>
          <p:cNvSpPr/>
          <p:nvPr/>
        </p:nvSpPr>
        <p:spPr>
          <a:xfrm>
            <a:off x="3850104" y="5588215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5D61DF0-E086-724D-53ED-91B347F80B51}"/>
              </a:ext>
            </a:extLst>
          </p:cNvPr>
          <p:cNvSpPr/>
          <p:nvPr/>
        </p:nvSpPr>
        <p:spPr>
          <a:xfrm>
            <a:off x="4088986" y="5684300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2EE0343-3463-7261-75CD-F18C12073462}"/>
              </a:ext>
            </a:extLst>
          </p:cNvPr>
          <p:cNvSpPr/>
          <p:nvPr/>
        </p:nvSpPr>
        <p:spPr>
          <a:xfrm>
            <a:off x="2764238" y="5370875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71F484C-3FEB-3AC0-9215-AD835827355A}"/>
              </a:ext>
            </a:extLst>
          </p:cNvPr>
          <p:cNvSpPr/>
          <p:nvPr/>
        </p:nvSpPr>
        <p:spPr>
          <a:xfrm>
            <a:off x="3536013" y="5588215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4BBE647-9345-7B6E-8F3E-4EBC255624DB}"/>
              </a:ext>
            </a:extLst>
          </p:cNvPr>
          <p:cNvSpPr/>
          <p:nvPr/>
        </p:nvSpPr>
        <p:spPr>
          <a:xfrm>
            <a:off x="8351403" y="5266278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CE1C96-AA49-1C70-3A27-EC4FFDF09C5C}"/>
              </a:ext>
            </a:extLst>
          </p:cNvPr>
          <p:cNvSpPr/>
          <p:nvPr/>
        </p:nvSpPr>
        <p:spPr>
          <a:xfrm>
            <a:off x="9085214" y="4646990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91A866-EE43-6A0F-AAC2-26141C36EB1B}"/>
              </a:ext>
            </a:extLst>
          </p:cNvPr>
          <p:cNvSpPr/>
          <p:nvPr/>
        </p:nvSpPr>
        <p:spPr>
          <a:xfrm>
            <a:off x="7902252" y="5903145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B199B3-0C97-5C5B-FDEB-191DD67FAAB8}"/>
              </a:ext>
            </a:extLst>
          </p:cNvPr>
          <p:cNvSpPr/>
          <p:nvPr/>
        </p:nvSpPr>
        <p:spPr>
          <a:xfrm>
            <a:off x="7739708" y="6228653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782ED1F-AE49-FDBE-B219-0921F11048EB}"/>
              </a:ext>
            </a:extLst>
          </p:cNvPr>
          <p:cNvSpPr/>
          <p:nvPr/>
        </p:nvSpPr>
        <p:spPr>
          <a:xfrm>
            <a:off x="2501607" y="5056240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235A130-9989-8F29-F4AC-BF4D95CCAB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2674364"/>
            <a:ext cx="2848909" cy="3141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Hiking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Although I know it’s a boring thing to just climb a damn mountain and see the trees which u can just search on google , but I definitely </a:t>
            </a:r>
            <a:r>
              <a:rPr lang="en-US" sz="1400" dirty="0" err="1">
                <a:latin typeface="Montserrat" panose="00000500000000000000" pitchFamily="50" charset="0"/>
              </a:rPr>
              <a:t>wanna</a:t>
            </a:r>
            <a:r>
              <a:rPr lang="en-US" sz="1400" dirty="0">
                <a:latin typeface="Montserrat" panose="00000500000000000000" pitchFamily="50" charset="0"/>
              </a:rPr>
              <a:t> enjoy it .</a:t>
            </a:r>
          </a:p>
        </p:txBody>
      </p:sp>
      <p:pic>
        <p:nvPicPr>
          <p:cNvPr id="8" name="Picture 7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AB6E5396-890B-6D60-99D3-70512CA177D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20136689">
            <a:off x="2494191" y="1047777"/>
            <a:ext cx="1144207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ADF3BC12-80F6-9D12-B3B7-7A2E63D927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741061">
            <a:off x="2045604" y="31801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6558AF8-D411-0D05-08D5-FC07C544C1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4952640">
            <a:off x="846117" y="41828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DE136B8-D802-F8E3-7003-162910DEFE5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8222133">
            <a:off x="-696951" y="38677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4" name="Picture 13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7DE12325-B153-2B89-099B-7DB75F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1437968">
            <a:off x="-1454833" y="252806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6" name="Picture 15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647037E0-4ABC-4CA4-F63A-B88140BEB0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4021460">
            <a:off x="-766302" y="10472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63AC8A96-8571-FAED-EF8D-8CA11FFCAFC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7694489">
            <a:off x="650913" y="6839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37F2AC3-3908-B408-8D76-50E34CDB69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5C57AC0-CCFE-1A84-FF37-C38B4D017A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C1A18F6-09ED-DEC3-9F10-7B79B72E76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96299" y="3807954"/>
            <a:ext cx="7239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4892">
        <p159:morph option="byObject"/>
      </p:transition>
    </mc:Choice>
    <mc:Fallback>
      <p:transition spd="med" advTm="489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394AF00-6FA0-1CEA-48EB-B40DD820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8296D20-4523-6DF7-3F49-048A86A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80FAC9A-6B43-E867-7011-93E3343B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C00F46-9E8F-62FB-46BA-2BEA91482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02" y="5279578"/>
            <a:ext cx="2609850" cy="24955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C9734A-564F-285C-29FA-D4941FC2A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827" y="4368717"/>
            <a:ext cx="2590800" cy="22479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Diving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Thank god I m going to get my Learner’s License this year only …Finally I could show off my driving skills (although I don’t know any ).</a:t>
            </a: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6662150">
            <a:off x="518836" y="67444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9866522">
            <a:off x="2222975" y="813145"/>
            <a:ext cx="1191522" cy="2529015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78101">
            <a:off x="2043002" y="3031404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4747594">
            <a:off x="935042" y="4146548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7963429">
            <a:off x="-620382" y="4057526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0546921">
            <a:off x="-1468839" y="272560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4219950">
            <a:off x="-1070186" y="129252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06D223-726C-77D6-3673-EE482AB74D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36300" y="3557880"/>
            <a:ext cx="4620435" cy="39248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8B957A9-1D12-94E9-1D05-BF8F30C62A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4AA9EA4-B796-9731-69C7-2DC9B835A7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68235" y="5520323"/>
            <a:ext cx="1285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5464">
        <p159:morph option="byObject"/>
      </p:transition>
    </mc:Choice>
    <mc:Fallback>
      <p:transition spd="med" advTm="546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581265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137">
        <p159:morph option="byObject"/>
      </p:transition>
    </mc:Choice>
    <mc:Fallback>
      <p:transition spd="med" advTm="1137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142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Couture</vt:lpstr>
      <vt:lpstr>Montserrat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Sitesh K. S</cp:lastModifiedBy>
  <cp:revision>3</cp:revision>
  <dcterms:created xsi:type="dcterms:W3CDTF">2023-06-09T15:59:26Z</dcterms:created>
  <dcterms:modified xsi:type="dcterms:W3CDTF">2023-09-13T05:01:37Z</dcterms:modified>
</cp:coreProperties>
</file>